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6"/>
  </p:notesMasterIdLst>
  <p:sldIdLst>
    <p:sldId id="265" r:id="rId2"/>
    <p:sldId id="261" r:id="rId3"/>
    <p:sldId id="267" r:id="rId4"/>
    <p:sldId id="266" r:id="rId5"/>
  </p:sldIdLst>
  <p:sldSz cx="5327650" cy="37798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809A"/>
    <a:srgbClr val="EA4F2C"/>
    <a:srgbClr val="2A20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58"/>
    <p:restoredTop sz="94274"/>
  </p:normalViewPr>
  <p:slideViewPr>
    <p:cSldViewPr snapToGrid="0" snapToObjects="1">
      <p:cViewPr varScale="1">
        <p:scale>
          <a:sx n="224" d="100"/>
          <a:sy n="224" d="100"/>
        </p:scale>
        <p:origin x="9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350DB-43A3-7B45-B87A-DCE951A0D280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1143000"/>
            <a:ext cx="4349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76688-6D07-0847-A1AE-8DD1208FB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198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1pPr>
    <a:lvl2pPr marL="218542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2pPr>
    <a:lvl3pPr marL="437083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3pPr>
    <a:lvl4pPr marL="655625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4pPr>
    <a:lvl5pPr marL="874166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5pPr>
    <a:lvl6pPr marL="1092708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6pPr>
    <a:lvl7pPr marL="1311250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7pPr>
    <a:lvl8pPr marL="1529791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8pPr>
    <a:lvl9pPr marL="1748333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574" y="618599"/>
            <a:ext cx="4528503" cy="1315944"/>
          </a:xfrm>
        </p:spPr>
        <p:txBody>
          <a:bodyPr anchor="b"/>
          <a:lstStyle>
            <a:lvl1pPr algn="ctr">
              <a:defRPr sz="330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5956" y="1985290"/>
            <a:ext cx="3995738" cy="912586"/>
          </a:xfrm>
        </p:spPr>
        <p:txBody>
          <a:bodyPr/>
          <a:lstStyle>
            <a:lvl1pPr marL="0" indent="0" algn="ctr">
              <a:buNone/>
              <a:defRPr sz="1323"/>
            </a:lvl1pPr>
            <a:lvl2pPr marL="252009" indent="0" algn="ctr">
              <a:buNone/>
              <a:defRPr sz="1102"/>
            </a:lvl2pPr>
            <a:lvl3pPr marL="504017" indent="0" algn="ctr">
              <a:buNone/>
              <a:defRPr sz="992"/>
            </a:lvl3pPr>
            <a:lvl4pPr marL="756026" indent="0" algn="ctr">
              <a:buNone/>
              <a:defRPr sz="882"/>
            </a:lvl4pPr>
            <a:lvl5pPr marL="1008035" indent="0" algn="ctr">
              <a:buNone/>
              <a:defRPr sz="882"/>
            </a:lvl5pPr>
            <a:lvl6pPr marL="1260043" indent="0" algn="ctr">
              <a:buNone/>
              <a:defRPr sz="882"/>
            </a:lvl6pPr>
            <a:lvl7pPr marL="1512052" indent="0" algn="ctr">
              <a:buNone/>
              <a:defRPr sz="882"/>
            </a:lvl7pPr>
            <a:lvl8pPr marL="1764060" indent="0" algn="ctr">
              <a:buNone/>
              <a:defRPr sz="882"/>
            </a:lvl8pPr>
            <a:lvl9pPr marL="2016069" indent="0" algn="ctr">
              <a:buNone/>
              <a:defRPr sz="882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E3166-FF9A-544D-8159-1D8CCAE5DF4E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F60-29A7-7440-9E34-052D830982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88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E3166-FF9A-544D-8159-1D8CCAE5DF4E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F60-29A7-7440-9E34-052D830982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183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2600" y="201241"/>
            <a:ext cx="1148775" cy="32032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276" y="201241"/>
            <a:ext cx="3379728" cy="32032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E3166-FF9A-544D-8159-1D8CCAE5DF4E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F60-29A7-7440-9E34-052D830982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17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E3166-FF9A-544D-8159-1D8CCAE5DF4E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F60-29A7-7440-9E34-052D830982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41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01" y="942336"/>
            <a:ext cx="4595098" cy="1572307"/>
          </a:xfrm>
        </p:spPr>
        <p:txBody>
          <a:bodyPr anchor="b"/>
          <a:lstStyle>
            <a:lvl1pPr>
              <a:defRPr sz="330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501" y="2529518"/>
            <a:ext cx="4595098" cy="826839"/>
          </a:xfrm>
        </p:spPr>
        <p:txBody>
          <a:bodyPr/>
          <a:lstStyle>
            <a:lvl1pPr marL="0" indent="0">
              <a:buNone/>
              <a:defRPr sz="1323">
                <a:solidFill>
                  <a:schemeClr val="tx1"/>
                </a:solidFill>
              </a:defRPr>
            </a:lvl1pPr>
            <a:lvl2pPr marL="252009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2pPr>
            <a:lvl3pPr marL="504017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3pPr>
            <a:lvl4pPr marL="756026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4pPr>
            <a:lvl5pPr marL="1008035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5pPr>
            <a:lvl6pPr marL="1260043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6pPr>
            <a:lvl7pPr marL="1512052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7pPr>
            <a:lvl8pPr marL="1764060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8pPr>
            <a:lvl9pPr marL="2016069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E3166-FF9A-544D-8159-1D8CCAE5DF4E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F60-29A7-7440-9E34-052D830982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14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276" y="1006207"/>
            <a:ext cx="2264251" cy="23982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97123" y="1006207"/>
            <a:ext cx="2264251" cy="23982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E3166-FF9A-544D-8159-1D8CCAE5DF4E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F60-29A7-7440-9E34-052D830982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743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201242"/>
            <a:ext cx="4595098" cy="7305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971" y="926586"/>
            <a:ext cx="2253845" cy="454105"/>
          </a:xfrm>
        </p:spPr>
        <p:txBody>
          <a:bodyPr anchor="b"/>
          <a:lstStyle>
            <a:lvl1pPr marL="0" indent="0">
              <a:buNone/>
              <a:defRPr sz="1323" b="1"/>
            </a:lvl1pPr>
            <a:lvl2pPr marL="252009" indent="0">
              <a:buNone/>
              <a:defRPr sz="1102" b="1"/>
            </a:lvl2pPr>
            <a:lvl3pPr marL="504017" indent="0">
              <a:buNone/>
              <a:defRPr sz="992" b="1"/>
            </a:lvl3pPr>
            <a:lvl4pPr marL="756026" indent="0">
              <a:buNone/>
              <a:defRPr sz="882" b="1"/>
            </a:lvl4pPr>
            <a:lvl5pPr marL="1008035" indent="0">
              <a:buNone/>
              <a:defRPr sz="882" b="1"/>
            </a:lvl5pPr>
            <a:lvl6pPr marL="1260043" indent="0">
              <a:buNone/>
              <a:defRPr sz="882" b="1"/>
            </a:lvl6pPr>
            <a:lvl7pPr marL="1512052" indent="0">
              <a:buNone/>
              <a:defRPr sz="882" b="1"/>
            </a:lvl7pPr>
            <a:lvl8pPr marL="1764060" indent="0">
              <a:buNone/>
              <a:defRPr sz="882" b="1"/>
            </a:lvl8pPr>
            <a:lvl9pPr marL="2016069" indent="0">
              <a:buNone/>
              <a:defRPr sz="882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971" y="1380691"/>
            <a:ext cx="2253845" cy="20307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97123" y="926586"/>
            <a:ext cx="2264945" cy="454105"/>
          </a:xfrm>
        </p:spPr>
        <p:txBody>
          <a:bodyPr anchor="b"/>
          <a:lstStyle>
            <a:lvl1pPr marL="0" indent="0">
              <a:buNone/>
              <a:defRPr sz="1323" b="1"/>
            </a:lvl1pPr>
            <a:lvl2pPr marL="252009" indent="0">
              <a:buNone/>
              <a:defRPr sz="1102" b="1"/>
            </a:lvl2pPr>
            <a:lvl3pPr marL="504017" indent="0">
              <a:buNone/>
              <a:defRPr sz="992" b="1"/>
            </a:lvl3pPr>
            <a:lvl4pPr marL="756026" indent="0">
              <a:buNone/>
              <a:defRPr sz="882" b="1"/>
            </a:lvl4pPr>
            <a:lvl5pPr marL="1008035" indent="0">
              <a:buNone/>
              <a:defRPr sz="882" b="1"/>
            </a:lvl5pPr>
            <a:lvl6pPr marL="1260043" indent="0">
              <a:buNone/>
              <a:defRPr sz="882" b="1"/>
            </a:lvl6pPr>
            <a:lvl7pPr marL="1512052" indent="0">
              <a:buNone/>
              <a:defRPr sz="882" b="1"/>
            </a:lvl7pPr>
            <a:lvl8pPr marL="1764060" indent="0">
              <a:buNone/>
              <a:defRPr sz="882" b="1"/>
            </a:lvl8pPr>
            <a:lvl9pPr marL="2016069" indent="0">
              <a:buNone/>
              <a:defRPr sz="882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7123" y="1380691"/>
            <a:ext cx="2264945" cy="20307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E3166-FF9A-544D-8159-1D8CCAE5DF4E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F60-29A7-7440-9E34-052D830982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23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E3166-FF9A-544D-8159-1D8CCAE5DF4E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F60-29A7-7440-9E34-052D830982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98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E3166-FF9A-544D-8159-1D8CCAE5DF4E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F60-29A7-7440-9E34-052D830982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01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251989"/>
            <a:ext cx="1718306" cy="881962"/>
          </a:xfrm>
        </p:spPr>
        <p:txBody>
          <a:bodyPr anchor="b"/>
          <a:lstStyle>
            <a:lvl1pPr>
              <a:defRPr sz="176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945" y="544227"/>
            <a:ext cx="2697123" cy="2686135"/>
          </a:xfrm>
        </p:spPr>
        <p:txBody>
          <a:bodyPr/>
          <a:lstStyle>
            <a:lvl1pPr>
              <a:defRPr sz="1764"/>
            </a:lvl1pPr>
            <a:lvl2pPr>
              <a:defRPr sz="1543"/>
            </a:lvl2pPr>
            <a:lvl3pPr>
              <a:defRPr sz="1323"/>
            </a:lvl3pPr>
            <a:lvl4pPr>
              <a:defRPr sz="1102"/>
            </a:lvl4pPr>
            <a:lvl5pPr>
              <a:defRPr sz="1102"/>
            </a:lvl5pPr>
            <a:lvl6pPr>
              <a:defRPr sz="1102"/>
            </a:lvl6pPr>
            <a:lvl7pPr>
              <a:defRPr sz="1102"/>
            </a:lvl7pPr>
            <a:lvl8pPr>
              <a:defRPr sz="1102"/>
            </a:lvl8pPr>
            <a:lvl9pPr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1133952"/>
            <a:ext cx="1718306" cy="2100785"/>
          </a:xfrm>
        </p:spPr>
        <p:txBody>
          <a:bodyPr/>
          <a:lstStyle>
            <a:lvl1pPr marL="0" indent="0">
              <a:buNone/>
              <a:defRPr sz="882"/>
            </a:lvl1pPr>
            <a:lvl2pPr marL="252009" indent="0">
              <a:buNone/>
              <a:defRPr sz="772"/>
            </a:lvl2pPr>
            <a:lvl3pPr marL="504017" indent="0">
              <a:buNone/>
              <a:defRPr sz="661"/>
            </a:lvl3pPr>
            <a:lvl4pPr marL="756026" indent="0">
              <a:buNone/>
              <a:defRPr sz="551"/>
            </a:lvl4pPr>
            <a:lvl5pPr marL="1008035" indent="0">
              <a:buNone/>
              <a:defRPr sz="551"/>
            </a:lvl5pPr>
            <a:lvl6pPr marL="1260043" indent="0">
              <a:buNone/>
              <a:defRPr sz="551"/>
            </a:lvl6pPr>
            <a:lvl7pPr marL="1512052" indent="0">
              <a:buNone/>
              <a:defRPr sz="551"/>
            </a:lvl7pPr>
            <a:lvl8pPr marL="1764060" indent="0">
              <a:buNone/>
              <a:defRPr sz="551"/>
            </a:lvl8pPr>
            <a:lvl9pPr marL="2016069" indent="0">
              <a:buNone/>
              <a:defRPr sz="55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E3166-FF9A-544D-8159-1D8CCAE5DF4E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F60-29A7-7440-9E34-052D830982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693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251989"/>
            <a:ext cx="1718306" cy="881962"/>
          </a:xfrm>
        </p:spPr>
        <p:txBody>
          <a:bodyPr anchor="b"/>
          <a:lstStyle>
            <a:lvl1pPr>
              <a:defRPr sz="176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64945" y="544227"/>
            <a:ext cx="2697123" cy="2686135"/>
          </a:xfrm>
        </p:spPr>
        <p:txBody>
          <a:bodyPr anchor="t"/>
          <a:lstStyle>
            <a:lvl1pPr marL="0" indent="0">
              <a:buNone/>
              <a:defRPr sz="1764"/>
            </a:lvl1pPr>
            <a:lvl2pPr marL="252009" indent="0">
              <a:buNone/>
              <a:defRPr sz="1543"/>
            </a:lvl2pPr>
            <a:lvl3pPr marL="504017" indent="0">
              <a:buNone/>
              <a:defRPr sz="1323"/>
            </a:lvl3pPr>
            <a:lvl4pPr marL="756026" indent="0">
              <a:buNone/>
              <a:defRPr sz="1102"/>
            </a:lvl4pPr>
            <a:lvl5pPr marL="1008035" indent="0">
              <a:buNone/>
              <a:defRPr sz="1102"/>
            </a:lvl5pPr>
            <a:lvl6pPr marL="1260043" indent="0">
              <a:buNone/>
              <a:defRPr sz="1102"/>
            </a:lvl6pPr>
            <a:lvl7pPr marL="1512052" indent="0">
              <a:buNone/>
              <a:defRPr sz="1102"/>
            </a:lvl7pPr>
            <a:lvl8pPr marL="1764060" indent="0">
              <a:buNone/>
              <a:defRPr sz="1102"/>
            </a:lvl8pPr>
            <a:lvl9pPr marL="2016069" indent="0">
              <a:buNone/>
              <a:defRPr sz="110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1133952"/>
            <a:ext cx="1718306" cy="2100785"/>
          </a:xfrm>
        </p:spPr>
        <p:txBody>
          <a:bodyPr/>
          <a:lstStyle>
            <a:lvl1pPr marL="0" indent="0">
              <a:buNone/>
              <a:defRPr sz="882"/>
            </a:lvl1pPr>
            <a:lvl2pPr marL="252009" indent="0">
              <a:buNone/>
              <a:defRPr sz="772"/>
            </a:lvl2pPr>
            <a:lvl3pPr marL="504017" indent="0">
              <a:buNone/>
              <a:defRPr sz="661"/>
            </a:lvl3pPr>
            <a:lvl4pPr marL="756026" indent="0">
              <a:buNone/>
              <a:defRPr sz="551"/>
            </a:lvl4pPr>
            <a:lvl5pPr marL="1008035" indent="0">
              <a:buNone/>
              <a:defRPr sz="551"/>
            </a:lvl5pPr>
            <a:lvl6pPr marL="1260043" indent="0">
              <a:buNone/>
              <a:defRPr sz="551"/>
            </a:lvl6pPr>
            <a:lvl7pPr marL="1512052" indent="0">
              <a:buNone/>
              <a:defRPr sz="551"/>
            </a:lvl7pPr>
            <a:lvl8pPr marL="1764060" indent="0">
              <a:buNone/>
              <a:defRPr sz="551"/>
            </a:lvl8pPr>
            <a:lvl9pPr marL="2016069" indent="0">
              <a:buNone/>
              <a:defRPr sz="55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E3166-FF9A-544D-8159-1D8CCAE5DF4E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F60-29A7-7440-9E34-052D830982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51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201242"/>
            <a:ext cx="4595098" cy="730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1006207"/>
            <a:ext cx="4595098" cy="239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3503351"/>
            <a:ext cx="1198721" cy="201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E3166-FF9A-544D-8159-1D8CCAE5DF4E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3503351"/>
            <a:ext cx="1798082" cy="201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3503351"/>
            <a:ext cx="1198721" cy="201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DFF60-29A7-7440-9E34-052D830982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331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504017" rtl="0" eaLnBrk="1" latinLnBrk="0" hangingPunct="1">
        <a:lnSpc>
          <a:spcPct val="90000"/>
        </a:lnSpc>
        <a:spcBef>
          <a:spcPct val="0"/>
        </a:spcBef>
        <a:buNone/>
        <a:defRPr sz="24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004" indent="-126004" algn="l" defTabSz="50401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30022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1102" kern="1200">
          <a:solidFill>
            <a:schemeClr val="tx1"/>
          </a:solidFill>
          <a:latin typeface="+mn-lt"/>
          <a:ea typeface="+mn-ea"/>
          <a:cs typeface="+mn-cs"/>
        </a:defRPr>
      </a:lvl3pPr>
      <a:lvl4pPr marL="882030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386048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638056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890065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14207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52009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504017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3pPr>
      <a:lvl4pPr marL="756026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008035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260043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512052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764060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016069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27650" cy="37798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356286" y="376663"/>
            <a:ext cx="4615077" cy="2978512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4" name="Image 3" descr="Une image contenant assis, homme, tenant, bleu&#10;&#10;Description générée automatiquement">
            <a:extLst>
              <a:ext uri="{FF2B5EF4-FFF2-40B4-BE49-F238E27FC236}">
                <a16:creationId xmlns:a16="http://schemas.microsoft.com/office/drawing/2014/main" id="{9295D507-6F79-C240-BA8F-504D612E4A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21806"/>
          <a:stretch/>
        </p:blipFill>
        <p:spPr>
          <a:xfrm rot="64680000">
            <a:off x="497211" y="552953"/>
            <a:ext cx="4333228" cy="262593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D26C28F-A1ED-FE4F-8F82-F230A3F63F14}"/>
              </a:ext>
            </a:extLst>
          </p:cNvPr>
          <p:cNvSpPr/>
          <p:nvPr/>
        </p:nvSpPr>
        <p:spPr>
          <a:xfrm>
            <a:off x="2892367" y="3367986"/>
            <a:ext cx="2435282" cy="294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311" b="1" dirty="0">
                <a:solidFill>
                  <a:srgbClr val="36809A"/>
                </a:solidFill>
                <a:latin typeface="Frutiger-Light" panose="02020603050405020304" pitchFamily="18" charset="77"/>
                <a:ea typeface="Frutiger-Light" panose="02020603050405020304" pitchFamily="18" charset="77"/>
                <a:cs typeface="Frutiger-Light" panose="02020603050405020304" pitchFamily="18" charset="77"/>
              </a:rPr>
              <a:t>Care-full Stories: Post-a-pledge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C6A28D5-8F7C-194A-98A0-5203ED3C823E}"/>
              </a:ext>
            </a:extLst>
          </p:cNvPr>
          <p:cNvSpPr txBox="1"/>
          <p:nvPr/>
        </p:nvSpPr>
        <p:spPr>
          <a:xfrm>
            <a:off x="3261832" y="2873285"/>
            <a:ext cx="2420003" cy="179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69" b="1" dirty="0">
                <a:solidFill>
                  <a:srgbClr val="EA4F2C"/>
                </a:solidFill>
                <a:latin typeface="Frutiger-Light" panose="02020603050405020304" pitchFamily="18" charset="77"/>
                <a:ea typeface="Frutiger-Light" panose="02020603050405020304" pitchFamily="18" charset="77"/>
                <a:cs typeface="Frutiger-Light" panose="02020603050405020304" pitchFamily="18" charset="77"/>
              </a:rPr>
              <a:t>Image source: Understanding Animal Research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996B889-78F9-974F-83D3-A468E0DBB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697" y="84871"/>
            <a:ext cx="1678111" cy="58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541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6528B864-3B47-DC45-B713-8E912E9C891E}"/>
              </a:ext>
            </a:extLst>
          </p:cNvPr>
          <p:cNvCxnSpPr>
            <a:cxnSpLocks/>
          </p:cNvCxnSpPr>
          <p:nvPr/>
        </p:nvCxnSpPr>
        <p:spPr>
          <a:xfrm>
            <a:off x="2666746" y="219456"/>
            <a:ext cx="0" cy="3328416"/>
          </a:xfrm>
          <a:prstGeom prst="line">
            <a:avLst/>
          </a:prstGeom>
          <a:ln w="28575">
            <a:solidFill>
              <a:srgbClr val="3680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8515474-FC3E-5346-A259-AE0492C007B7}"/>
              </a:ext>
            </a:extLst>
          </p:cNvPr>
          <p:cNvSpPr/>
          <p:nvPr/>
        </p:nvSpPr>
        <p:spPr>
          <a:xfrm>
            <a:off x="4509163" y="183968"/>
            <a:ext cx="513488" cy="618039"/>
          </a:xfrm>
          <a:prstGeom prst="rect">
            <a:avLst/>
          </a:prstGeom>
          <a:noFill/>
          <a:ln w="19050">
            <a:solidFill>
              <a:srgbClr val="368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76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CAE98BC-4153-374E-AD73-0C064D3A40F9}"/>
              </a:ext>
            </a:extLst>
          </p:cNvPr>
          <p:cNvSpPr txBox="1"/>
          <p:nvPr/>
        </p:nvSpPr>
        <p:spPr>
          <a:xfrm>
            <a:off x="685229" y="1401994"/>
            <a:ext cx="12588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36809A"/>
                </a:solidFill>
                <a:latin typeface="Frutiger-Light" panose="02020603050405020304" pitchFamily="18" charset="77"/>
                <a:ea typeface="Frutiger-Light" panose="02020603050405020304" pitchFamily="18" charset="77"/>
                <a:cs typeface="Frutiger-Light" panose="02020603050405020304" pitchFamily="18" charset="77"/>
              </a:rPr>
              <a:t>My biggest takeaway from today was…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0B59F14-9700-4C40-81D0-133AB8575AA3}"/>
              </a:ext>
            </a:extLst>
          </p:cNvPr>
          <p:cNvCxnSpPr>
            <a:cxnSpLocks/>
          </p:cNvCxnSpPr>
          <p:nvPr/>
        </p:nvCxnSpPr>
        <p:spPr>
          <a:xfrm>
            <a:off x="317404" y="2266614"/>
            <a:ext cx="2094023" cy="0"/>
          </a:xfrm>
          <a:prstGeom prst="line">
            <a:avLst/>
          </a:prstGeom>
          <a:ln w="19050">
            <a:solidFill>
              <a:srgbClr val="3680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que 22" descr="Rat">
            <a:extLst>
              <a:ext uri="{FF2B5EF4-FFF2-40B4-BE49-F238E27FC236}">
                <a16:creationId xmlns:a16="http://schemas.microsoft.com/office/drawing/2014/main" id="{6D7AF641-AB03-8D4C-9E61-6961387E88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29141" y="195549"/>
            <a:ext cx="496027" cy="563545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55069A41-C987-D143-BDA8-9EA3D465B822}"/>
              </a:ext>
            </a:extLst>
          </p:cNvPr>
          <p:cNvSpPr txBox="1"/>
          <p:nvPr/>
        </p:nvSpPr>
        <p:spPr>
          <a:xfrm>
            <a:off x="428677" y="1017649"/>
            <a:ext cx="1838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36809A"/>
                </a:solidFill>
                <a:latin typeface="Frutiger-Light" panose="02020603050405020304" pitchFamily="18" charset="77"/>
                <a:ea typeface="Frutiger-Light" panose="02020603050405020304" pitchFamily="18" charset="77"/>
                <a:cs typeface="Frutiger-Light" panose="02020603050405020304" pitchFamily="18" charset="77"/>
              </a:rPr>
              <a:t>Key takeaway: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E200EF0-DB28-CA4F-8AC9-CD81C42C9714}"/>
              </a:ext>
            </a:extLst>
          </p:cNvPr>
          <p:cNvSpPr txBox="1"/>
          <p:nvPr/>
        </p:nvSpPr>
        <p:spPr>
          <a:xfrm>
            <a:off x="3144043" y="989790"/>
            <a:ext cx="1685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36809A"/>
                </a:solidFill>
                <a:latin typeface="Frutiger-Light" panose="02020603050405020304" pitchFamily="18" charset="77"/>
                <a:ea typeface="Frutiger-Light" panose="02020603050405020304" pitchFamily="18" charset="77"/>
                <a:cs typeface="Frutiger-Light" panose="02020603050405020304" pitchFamily="18" charset="77"/>
              </a:rPr>
              <a:t>Note to self: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889D1EDD-D521-8449-A0B5-6B36F8067A05}"/>
              </a:ext>
            </a:extLst>
          </p:cNvPr>
          <p:cNvCxnSpPr>
            <a:cxnSpLocks/>
          </p:cNvCxnSpPr>
          <p:nvPr/>
        </p:nvCxnSpPr>
        <p:spPr>
          <a:xfrm>
            <a:off x="2940289" y="2266614"/>
            <a:ext cx="2094023" cy="0"/>
          </a:xfrm>
          <a:prstGeom prst="line">
            <a:avLst/>
          </a:prstGeom>
          <a:ln w="19050">
            <a:solidFill>
              <a:srgbClr val="3680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6ED06774-13D8-324B-B33A-2666ED3BA01A}"/>
              </a:ext>
            </a:extLst>
          </p:cNvPr>
          <p:cNvSpPr txBox="1"/>
          <p:nvPr/>
        </p:nvSpPr>
        <p:spPr>
          <a:xfrm>
            <a:off x="3357238" y="1383590"/>
            <a:ext cx="12588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36809A"/>
                </a:solidFill>
                <a:latin typeface="Frutiger-Light" panose="02020603050405020304" pitchFamily="18" charset="77"/>
                <a:ea typeface="Frutiger-Light" panose="02020603050405020304" pitchFamily="18" charset="77"/>
                <a:cs typeface="Frutiger-Light" panose="02020603050405020304" pitchFamily="18" charset="77"/>
              </a:rPr>
              <a:t>Based on this, I will make more of an effort to…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0885000C-0B08-AB49-B833-0FD2B8D69372}"/>
              </a:ext>
            </a:extLst>
          </p:cNvPr>
          <p:cNvCxnSpPr>
            <a:cxnSpLocks/>
          </p:cNvCxnSpPr>
          <p:nvPr/>
        </p:nvCxnSpPr>
        <p:spPr>
          <a:xfrm>
            <a:off x="317404" y="2598766"/>
            <a:ext cx="2094023" cy="0"/>
          </a:xfrm>
          <a:prstGeom prst="line">
            <a:avLst/>
          </a:prstGeom>
          <a:ln w="19050">
            <a:solidFill>
              <a:srgbClr val="3680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6B739E58-7402-0B45-BBF9-1A5B1BA4C359}"/>
              </a:ext>
            </a:extLst>
          </p:cNvPr>
          <p:cNvCxnSpPr>
            <a:cxnSpLocks/>
          </p:cNvCxnSpPr>
          <p:nvPr/>
        </p:nvCxnSpPr>
        <p:spPr>
          <a:xfrm>
            <a:off x="2940289" y="2614390"/>
            <a:ext cx="2094023" cy="0"/>
          </a:xfrm>
          <a:prstGeom prst="line">
            <a:avLst/>
          </a:prstGeom>
          <a:ln w="19050">
            <a:solidFill>
              <a:srgbClr val="3680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386865A9-D73D-9748-8081-8095572546D2}"/>
              </a:ext>
            </a:extLst>
          </p:cNvPr>
          <p:cNvCxnSpPr>
            <a:cxnSpLocks/>
          </p:cNvCxnSpPr>
          <p:nvPr/>
        </p:nvCxnSpPr>
        <p:spPr>
          <a:xfrm>
            <a:off x="317404" y="2910018"/>
            <a:ext cx="2094023" cy="0"/>
          </a:xfrm>
          <a:prstGeom prst="line">
            <a:avLst/>
          </a:prstGeom>
          <a:ln w="19050">
            <a:solidFill>
              <a:srgbClr val="3680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B5EECE5A-F617-174A-A064-55B279E41887}"/>
              </a:ext>
            </a:extLst>
          </p:cNvPr>
          <p:cNvCxnSpPr>
            <a:cxnSpLocks/>
          </p:cNvCxnSpPr>
          <p:nvPr/>
        </p:nvCxnSpPr>
        <p:spPr>
          <a:xfrm>
            <a:off x="2940289" y="2925642"/>
            <a:ext cx="2094023" cy="0"/>
          </a:xfrm>
          <a:prstGeom prst="line">
            <a:avLst/>
          </a:prstGeom>
          <a:ln w="19050">
            <a:solidFill>
              <a:srgbClr val="3680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78D998C4-9606-4F4D-9CAB-FBEA2DF5FE29}"/>
              </a:ext>
            </a:extLst>
          </p:cNvPr>
          <p:cNvCxnSpPr>
            <a:cxnSpLocks/>
          </p:cNvCxnSpPr>
          <p:nvPr/>
        </p:nvCxnSpPr>
        <p:spPr>
          <a:xfrm>
            <a:off x="317404" y="3249988"/>
            <a:ext cx="2094023" cy="0"/>
          </a:xfrm>
          <a:prstGeom prst="line">
            <a:avLst/>
          </a:prstGeom>
          <a:ln w="19050">
            <a:solidFill>
              <a:srgbClr val="3680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6B6743ED-F633-5441-857F-3A2434C19852}"/>
              </a:ext>
            </a:extLst>
          </p:cNvPr>
          <p:cNvCxnSpPr>
            <a:cxnSpLocks/>
          </p:cNvCxnSpPr>
          <p:nvPr/>
        </p:nvCxnSpPr>
        <p:spPr>
          <a:xfrm>
            <a:off x="2940289" y="3265612"/>
            <a:ext cx="2094023" cy="0"/>
          </a:xfrm>
          <a:prstGeom prst="line">
            <a:avLst/>
          </a:prstGeom>
          <a:ln w="19050">
            <a:solidFill>
              <a:srgbClr val="3680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rminaison 56">
            <a:extLst>
              <a:ext uri="{FF2B5EF4-FFF2-40B4-BE49-F238E27FC236}">
                <a16:creationId xmlns:a16="http://schemas.microsoft.com/office/drawing/2014/main" id="{33129EAB-3BA8-4341-AE00-83BECAB5DB2D}"/>
              </a:ext>
            </a:extLst>
          </p:cNvPr>
          <p:cNvSpPr/>
          <p:nvPr/>
        </p:nvSpPr>
        <p:spPr>
          <a:xfrm>
            <a:off x="418735" y="1017649"/>
            <a:ext cx="1838359" cy="970806"/>
          </a:xfrm>
          <a:prstGeom prst="flowChartTerminator">
            <a:avLst/>
          </a:prstGeom>
          <a:noFill/>
          <a:ln w="28575">
            <a:solidFill>
              <a:srgbClr val="368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rminaison 59">
            <a:extLst>
              <a:ext uri="{FF2B5EF4-FFF2-40B4-BE49-F238E27FC236}">
                <a16:creationId xmlns:a16="http://schemas.microsoft.com/office/drawing/2014/main" id="{208EA833-D4C5-C549-9C49-F03AFA0D2B4B}"/>
              </a:ext>
            </a:extLst>
          </p:cNvPr>
          <p:cNvSpPr/>
          <p:nvPr/>
        </p:nvSpPr>
        <p:spPr>
          <a:xfrm>
            <a:off x="3060611" y="1017649"/>
            <a:ext cx="1838359" cy="936637"/>
          </a:xfrm>
          <a:prstGeom prst="flowChartTerminator">
            <a:avLst/>
          </a:prstGeom>
          <a:noFill/>
          <a:ln w="28575">
            <a:solidFill>
              <a:srgbClr val="368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091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27650" cy="37798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356286" y="376663"/>
            <a:ext cx="4615077" cy="2978512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4" name="Image 3" descr="Une image contenant assis, homme, tenant, bleu&#10;&#10;Description générée automatiquement">
            <a:extLst>
              <a:ext uri="{FF2B5EF4-FFF2-40B4-BE49-F238E27FC236}">
                <a16:creationId xmlns:a16="http://schemas.microsoft.com/office/drawing/2014/main" id="{9295D507-6F79-C240-BA8F-504D612E4A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21806"/>
          <a:stretch/>
        </p:blipFill>
        <p:spPr>
          <a:xfrm rot="64680000">
            <a:off x="497211" y="552953"/>
            <a:ext cx="4333228" cy="262593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D26C28F-A1ED-FE4F-8F82-F230A3F63F14}"/>
              </a:ext>
            </a:extLst>
          </p:cNvPr>
          <p:cNvSpPr/>
          <p:nvPr/>
        </p:nvSpPr>
        <p:spPr>
          <a:xfrm>
            <a:off x="1841023" y="3388019"/>
            <a:ext cx="3366627" cy="294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311" b="1" dirty="0">
                <a:solidFill>
                  <a:srgbClr val="36809A"/>
                </a:solidFill>
                <a:latin typeface="Frutiger-Light" panose="02020603050405020304" pitchFamily="18" charset="77"/>
                <a:ea typeface="Frutiger-Light" panose="02020603050405020304" pitchFamily="18" charset="77"/>
                <a:cs typeface="Frutiger-Light" panose="02020603050405020304" pitchFamily="18" charset="77"/>
              </a:rPr>
              <a:t>Care-full Stories: Promoting a culture of care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C6A28D5-8F7C-194A-98A0-5203ED3C823E}"/>
              </a:ext>
            </a:extLst>
          </p:cNvPr>
          <p:cNvSpPr txBox="1"/>
          <p:nvPr/>
        </p:nvSpPr>
        <p:spPr>
          <a:xfrm>
            <a:off x="3261832" y="2873285"/>
            <a:ext cx="2420003" cy="179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69" b="1" dirty="0">
                <a:solidFill>
                  <a:srgbClr val="EA4F2C"/>
                </a:solidFill>
                <a:latin typeface="Frutiger-Light" panose="02020603050405020304" pitchFamily="18" charset="77"/>
                <a:ea typeface="Frutiger-Light" panose="02020603050405020304" pitchFamily="18" charset="77"/>
                <a:cs typeface="Frutiger-Light" panose="02020603050405020304" pitchFamily="18" charset="77"/>
              </a:rPr>
              <a:t>Image source: Understanding Animal Research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996B889-78F9-974F-83D3-A468E0DBB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697" y="84871"/>
            <a:ext cx="1678111" cy="58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2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8C9EF63-0AC1-3443-B707-5062DD25992F}"/>
              </a:ext>
            </a:extLst>
          </p:cNvPr>
          <p:cNvSpPr txBox="1"/>
          <p:nvPr/>
        </p:nvSpPr>
        <p:spPr>
          <a:xfrm>
            <a:off x="1802105" y="3019321"/>
            <a:ext cx="19376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>
                <a:solidFill>
                  <a:srgbClr val="36809A"/>
                </a:solidFill>
                <a:latin typeface="Frutiger-Light" panose="02020603050405020304" pitchFamily="18" charset="77"/>
                <a:ea typeface="Frutiger-Light" panose="02020603050405020304" pitchFamily="18" charset="77"/>
                <a:cs typeface="Frutiger-Light" panose="02020603050405020304" pitchFamily="18" charset="77"/>
              </a:rPr>
              <a:t>How to promote a culture of care…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527D91A9-6952-7441-B857-772C71D41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353" y="64658"/>
            <a:ext cx="1678111" cy="581746"/>
          </a:xfrm>
          <a:prstGeom prst="rect">
            <a:avLst/>
          </a:prstGeom>
        </p:spPr>
      </p:pic>
      <p:pic>
        <p:nvPicPr>
          <p:cNvPr id="13" name="Graphique 12" descr="Bulle de pensée">
            <a:extLst>
              <a:ext uri="{FF2B5EF4-FFF2-40B4-BE49-F238E27FC236}">
                <a16:creationId xmlns:a16="http://schemas.microsoft.com/office/drawing/2014/main" id="{C41B3F33-AED6-3545-8732-EC5B1DAF9E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-182880" y="555802"/>
            <a:ext cx="3015454" cy="2668233"/>
          </a:xfrm>
          <a:prstGeom prst="rect">
            <a:avLst/>
          </a:prstGeom>
        </p:spPr>
      </p:pic>
      <p:pic>
        <p:nvPicPr>
          <p:cNvPr id="14" name="Graphique 13" descr="Bulle de pensée">
            <a:extLst>
              <a:ext uri="{FF2B5EF4-FFF2-40B4-BE49-F238E27FC236}">
                <a16:creationId xmlns:a16="http://schemas.microsoft.com/office/drawing/2014/main" id="{F6E5BF8D-9906-A04C-BC04-F87ABBE090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2574" y="555802"/>
            <a:ext cx="2598962" cy="266823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8B23D77-3EE1-6E47-B40A-D1ACB0936CD2}"/>
              </a:ext>
            </a:extLst>
          </p:cNvPr>
          <p:cNvSpPr/>
          <p:nvPr/>
        </p:nvSpPr>
        <p:spPr>
          <a:xfrm>
            <a:off x="1921079" y="555802"/>
            <a:ext cx="20632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36809A"/>
                </a:solidFill>
                <a:latin typeface="Frutiger-Light" panose="02020603050405020304" pitchFamily="18" charset="77"/>
                <a:ea typeface="Frutiger-Light" panose="02020603050405020304" pitchFamily="18" charset="77"/>
                <a:cs typeface="Frutiger-Light" panose="02020603050405020304" pitchFamily="18" charset="77"/>
              </a:rPr>
              <a:t>Care-full Stories</a:t>
            </a:r>
          </a:p>
        </p:txBody>
      </p:sp>
    </p:spTree>
    <p:extLst>
      <p:ext uri="{BB962C8B-B14F-4D97-AF65-F5344CB8AC3E}">
        <p14:creationId xmlns:p14="http://schemas.microsoft.com/office/powerpoint/2010/main" val="4166485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61</Words>
  <Application>Microsoft Macintosh PowerPoint</Application>
  <PresentationFormat>Custom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Frutiger-Light</vt:lpstr>
      <vt:lpstr>Impact</vt:lpstr>
      <vt:lpstr>Thème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Hibba Mazhary</dc:creator>
  <cp:lastModifiedBy>Beth Greenhough</cp:lastModifiedBy>
  <cp:revision>9</cp:revision>
  <dcterms:created xsi:type="dcterms:W3CDTF">2020-11-02T18:07:56Z</dcterms:created>
  <dcterms:modified xsi:type="dcterms:W3CDTF">2020-11-07T15:07:55Z</dcterms:modified>
</cp:coreProperties>
</file>